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343A-87BD-4634-B216-1452C826C3C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A2F1-276C-4039-B508-C4FF47A6BB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343A-87BD-4634-B216-1452C826C3C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A2F1-276C-4039-B508-C4FF47A6B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343A-87BD-4634-B216-1452C826C3C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A2F1-276C-4039-B508-C4FF47A6B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343A-87BD-4634-B216-1452C826C3C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A2F1-276C-4039-B508-C4FF47A6B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343A-87BD-4634-B216-1452C826C3C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0EA2F1-276C-4039-B508-C4FF47A6B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343A-87BD-4634-B216-1452C826C3C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A2F1-276C-4039-B508-C4FF47A6B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343A-87BD-4634-B216-1452C826C3C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A2F1-276C-4039-B508-C4FF47A6B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343A-87BD-4634-B216-1452C826C3C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A2F1-276C-4039-B508-C4FF47A6B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343A-87BD-4634-B216-1452C826C3C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A2F1-276C-4039-B508-C4FF47A6B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343A-87BD-4634-B216-1452C826C3C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A2F1-276C-4039-B508-C4FF47A6B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343A-87BD-4634-B216-1452C826C3C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A2F1-276C-4039-B508-C4FF47A6B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F8343A-87BD-4634-B216-1452C826C3CB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0EA2F1-276C-4039-B508-C4FF47A6B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Revenge Tragedy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Elizabethan Age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Hamlet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A melancholy , hesitant hero/avenger</a:t>
            </a:r>
          </a:p>
          <a:p>
            <a:r>
              <a:rPr lang="en-US" dirty="0" smtClean="0"/>
              <a:t>A villain </a:t>
            </a:r>
          </a:p>
          <a:p>
            <a:r>
              <a:rPr lang="en-US" dirty="0" smtClean="0"/>
              <a:t>Complex plotting</a:t>
            </a:r>
          </a:p>
          <a:p>
            <a:r>
              <a:rPr lang="en-US" dirty="0" smtClean="0"/>
              <a:t>Murder (typically from sexual motives)</a:t>
            </a:r>
          </a:p>
          <a:p>
            <a:r>
              <a:rPr lang="en-US" dirty="0" smtClean="0"/>
              <a:t>Sexual obsession/lust related to the desire for revenge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Play-within-a-play</a:t>
            </a:r>
          </a:p>
          <a:p>
            <a:r>
              <a:rPr lang="en-US" dirty="0" smtClean="0"/>
              <a:t>A ghost (usually calls for vengeance)</a:t>
            </a:r>
          </a:p>
          <a:p>
            <a:r>
              <a:rPr lang="en-US" dirty="0" smtClean="0"/>
              <a:t>Real or faked insanity</a:t>
            </a:r>
          </a:p>
          <a:p>
            <a:r>
              <a:rPr lang="en-US" dirty="0" smtClean="0"/>
              <a:t>Death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Exposition: ghost provides vengeance motive</a:t>
            </a:r>
          </a:p>
          <a:p>
            <a:r>
              <a:rPr lang="en-US" dirty="0" smtClean="0"/>
              <a:t>2. Anticipation: detailed planning takes place</a:t>
            </a:r>
          </a:p>
          <a:p>
            <a:r>
              <a:rPr lang="en-US" dirty="0" smtClean="0"/>
              <a:t>3. Confrontation: avenger versus victim</a:t>
            </a:r>
          </a:p>
          <a:p>
            <a:r>
              <a:rPr lang="en-US" dirty="0" smtClean="0"/>
              <a:t>4. Delay: avenger hesitates to kill</a:t>
            </a:r>
          </a:p>
          <a:p>
            <a:r>
              <a:rPr lang="en-US" dirty="0" smtClean="0"/>
              <a:t>5. Completion: revenge is completed. Usually the avenger 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Hamlet has 3 Revenge Plots</a:t>
            </a:r>
          </a:p>
          <a:p>
            <a:pPr lvl="1"/>
            <a:r>
              <a:rPr lang="en-US" sz="2800" dirty="0" smtClean="0"/>
              <a:t>Hamlet swears revenge on Claudius</a:t>
            </a:r>
          </a:p>
          <a:p>
            <a:pPr lvl="1"/>
            <a:r>
              <a:rPr lang="en-US" sz="2800" dirty="0" err="1" smtClean="0"/>
              <a:t>Laertes</a:t>
            </a:r>
            <a:r>
              <a:rPr lang="en-US" sz="2800" dirty="0" smtClean="0"/>
              <a:t> swears revenge on Hamlet</a:t>
            </a:r>
          </a:p>
          <a:p>
            <a:pPr lvl="1"/>
            <a:r>
              <a:rPr lang="en-US" sz="2800" dirty="0" err="1" smtClean="0"/>
              <a:t>Fortinbras</a:t>
            </a:r>
            <a:r>
              <a:rPr lang="en-US" sz="2800" dirty="0" smtClean="0"/>
              <a:t> swears revenge on King Hamlet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Morality of Revenge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impulse to exact retribution from one who has wronged you or a family member</a:t>
            </a:r>
          </a:p>
          <a:p>
            <a:r>
              <a:rPr lang="en-US" dirty="0" smtClean="0"/>
              <a:t>Code </a:t>
            </a:r>
            <a:r>
              <a:rPr lang="en-US" smtClean="0"/>
              <a:t>of Hammurabi</a:t>
            </a:r>
            <a:endParaRPr lang="en-US" dirty="0" smtClean="0"/>
          </a:p>
          <a:p>
            <a:r>
              <a:rPr lang="en-US" dirty="0" smtClean="0"/>
              <a:t>Old Testament maxim “an eye for an eye; a tooth for a tooth”</a:t>
            </a:r>
          </a:p>
          <a:p>
            <a:r>
              <a:rPr lang="en-US" dirty="0" smtClean="0"/>
              <a:t>“Code of Honor”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Morality of Revenge</a:t>
            </a:r>
            <a:br>
              <a:rPr lang="en-US" dirty="0" smtClean="0"/>
            </a:br>
            <a:r>
              <a:rPr lang="en-US" dirty="0" smtClean="0"/>
              <a:t>Elizabethan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Civilly, revenge was a crime</a:t>
            </a:r>
          </a:p>
          <a:p>
            <a:pPr lvl="1"/>
            <a:r>
              <a:rPr lang="en-US" sz="3600" dirty="0" smtClean="0"/>
              <a:t>Punished as murder</a:t>
            </a:r>
          </a:p>
          <a:p>
            <a:r>
              <a:rPr lang="en-US" sz="4000" dirty="0" smtClean="0"/>
              <a:t>Religiously, revenge was a sin</a:t>
            </a:r>
          </a:p>
          <a:p>
            <a:pPr lvl="1"/>
            <a:r>
              <a:rPr lang="en-US" sz="3600" dirty="0" smtClean="0"/>
              <a:t>Soul is damned, condemned to suffer everlasting torment in Hell</a:t>
            </a:r>
          </a:p>
          <a:p>
            <a:pPr lvl="1">
              <a:buNone/>
            </a:pPr>
            <a:endParaRPr lang="en-US" sz="3600" dirty="0" smtClean="0"/>
          </a:p>
          <a:p>
            <a:pPr lvl="1"/>
            <a:r>
              <a:rPr lang="en-US" sz="3600" dirty="0" smtClean="0"/>
              <a:t>Is revenge </a:t>
            </a:r>
            <a:r>
              <a:rPr lang="en-US" sz="3600" b="1" i="1" dirty="0" smtClean="0"/>
              <a:t>always</a:t>
            </a:r>
            <a:r>
              <a:rPr lang="en-US" sz="3600" dirty="0" smtClean="0"/>
              <a:t> wrong?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329</TotalTime>
  <Words>189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Revenge Tragedy</vt:lpstr>
      <vt:lpstr>Characteristics</vt:lpstr>
      <vt:lpstr>Typical Structure</vt:lpstr>
      <vt:lpstr>Hamlet</vt:lpstr>
      <vt:lpstr>Morality of Revenge</vt:lpstr>
      <vt:lpstr>Morality of Revenge Elizabethan Age</vt:lpstr>
    </vt:vector>
  </TitlesOfParts>
  <Company>Dunlap School District 323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Revenge Tragedy</dc:title>
  <dc:creator>-</dc:creator>
  <cp:lastModifiedBy>-</cp:lastModifiedBy>
  <cp:revision>14</cp:revision>
  <dcterms:created xsi:type="dcterms:W3CDTF">2009-08-24T15:59:46Z</dcterms:created>
  <dcterms:modified xsi:type="dcterms:W3CDTF">2009-08-25T18:37:53Z</dcterms:modified>
</cp:coreProperties>
</file>