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5" r:id="rId4"/>
    <p:sldId id="258" r:id="rId5"/>
    <p:sldId id="264" r:id="rId6"/>
    <p:sldId id="260" r:id="rId7"/>
    <p:sldId id="266" r:id="rId8"/>
    <p:sldId id="261" r:id="rId9"/>
    <p:sldId id="262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E632-671C-46E9-A24E-6629F090F283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7C45-CABB-4E0E-A1B9-DE980B7E51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126BF2-B8FB-4270-928B-AFFA8CD7BD45}" type="datetimeFigureOut">
              <a:rPr lang="en-US" smtClean="0"/>
              <a:pPr/>
              <a:t>3/8/2011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B84A02-EF80-4BB1-AE9D-942D9C5BC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1524000"/>
          </a:xfrm>
        </p:spPr>
        <p:txBody>
          <a:bodyPr/>
          <a:lstStyle/>
          <a:p>
            <a:r>
              <a:rPr lang="en-US" dirty="0" smtClean="0"/>
              <a:t>William Blake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143000"/>
          </a:xfrm>
        </p:spPr>
        <p:txBody>
          <a:bodyPr/>
          <a:lstStyle/>
          <a:p>
            <a:r>
              <a:rPr lang="en-US" dirty="0" smtClean="0"/>
              <a:t>Poet, Artist, Visionary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77562"/>
            <a:ext cx="3124200" cy="385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Innocence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existence based on knowledge of contraries and happiness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“Without contraries there can be no progression”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**Must pass through both innocence and experience to arrive at an existence based on knowledge and happiness.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“Without contraries there can be no progression”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What does this mean???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Single-handedly given credit for ending an era and influencing Romanticism</a:t>
            </a:r>
          </a:p>
          <a:p>
            <a:r>
              <a:rPr lang="en-US" dirty="0" smtClean="0"/>
              <a:t>Is considered a poet, painter, and engraver (often all 3 were in one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4038600" cy="62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way of life is founded on mistaken beliefs, leading to war and poverty</a:t>
            </a:r>
          </a:p>
          <a:p>
            <a:r>
              <a:rPr lang="en-US" dirty="0" smtClean="0"/>
              <a:t>We only know a small part of our reality through our 5 senses</a:t>
            </a:r>
          </a:p>
          <a:p>
            <a:r>
              <a:rPr lang="en-US" dirty="0" smtClean="0"/>
              <a:t>We must learn to trust our instincts/intuitions, energies, and imaginations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**Blake felt that we only concern ourselves with scientific truths and materialistic values**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Poet of Contrary?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“mad” = later declared a genius</a:t>
            </a:r>
          </a:p>
          <a:p>
            <a:r>
              <a:rPr lang="en-US" dirty="0" smtClean="0"/>
              <a:t>Worked tediously by hand=industrial revolution</a:t>
            </a:r>
          </a:p>
          <a:p>
            <a:r>
              <a:rPr lang="en-US" dirty="0" smtClean="0"/>
              <a:t>Emotional=age of reason</a:t>
            </a:r>
          </a:p>
          <a:p>
            <a:r>
              <a:rPr lang="en-US" dirty="0" smtClean="0"/>
              <a:t>Simple theme=ornate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en-US" dirty="0" smtClean="0"/>
              <a:t>Songs of Innocence</a:t>
            </a:r>
          </a:p>
          <a:p>
            <a:r>
              <a:rPr lang="en-US" dirty="0" smtClean="0"/>
              <a:t>Songs of Experience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**Companion volumes showing “2 contrary states of human experience.”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4343400" cy="59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Joy, spontaneity, and oblivious to evil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May discuss evil but not aware of its existence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Destruction of the state of innocence because it leads to awareness of evil and ugliness (not all doom and gloom, though)</a:t>
            </a:r>
          </a:p>
          <a:p>
            <a:endParaRPr lang="en-US" dirty="0" smtClean="0"/>
          </a:p>
          <a:p>
            <a:r>
              <a:rPr lang="en-US" dirty="0" smtClean="0"/>
              <a:t>Blake NEVER meant to suggest that one was better than the other. Rather BOTH are necessary to reach a third, optimal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255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William Blake</vt:lpstr>
      <vt:lpstr>Slide 2</vt:lpstr>
      <vt:lpstr>Slide 3</vt:lpstr>
      <vt:lpstr>Philosophy</vt:lpstr>
      <vt:lpstr>Poet of Contrary?</vt:lpstr>
      <vt:lpstr>Major works</vt:lpstr>
      <vt:lpstr>Slide 7</vt:lpstr>
      <vt:lpstr>Innocence</vt:lpstr>
      <vt:lpstr>Experience</vt:lpstr>
      <vt:lpstr>Organized Innocence</vt:lpstr>
      <vt:lpstr>“Without contraries there can be no progression”</vt:lpstr>
    </vt:vector>
  </TitlesOfParts>
  <Company>Dunlap School District 323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Blake</dc:title>
  <dc:creator> </dc:creator>
  <cp:lastModifiedBy>mseiver</cp:lastModifiedBy>
  <cp:revision>13</cp:revision>
  <dcterms:created xsi:type="dcterms:W3CDTF">2010-10-12T12:50:33Z</dcterms:created>
  <dcterms:modified xsi:type="dcterms:W3CDTF">2011-03-08T16:36:50Z</dcterms:modified>
</cp:coreProperties>
</file>